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1"/>
  </p:sldMasterIdLst>
  <p:notesMasterIdLst>
    <p:notesMasterId r:id="rId3"/>
  </p:notesMasterIdLst>
  <p:sldIdLst>
    <p:sldId id="268" r:id="rId2"/>
  </p:sldIdLst>
  <p:sldSz cx="12192000" cy="9144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538D"/>
    <a:srgbClr val="16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7" autoAdjust="0"/>
    <p:restoredTop sz="93692" autoAdjust="0"/>
  </p:normalViewPr>
  <p:slideViewPr>
    <p:cSldViewPr snapToGrid="0">
      <p:cViewPr varScale="1">
        <p:scale>
          <a:sx n="47" d="100"/>
          <a:sy n="47" d="100"/>
        </p:scale>
        <p:origin x="16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8EB19-2B12-854F-AE81-7301577973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7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DA541-0D1D-6D41-BA7A-7315C7757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0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DA541-0D1D-6D41-BA7A-7315C77574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9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0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4570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3788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0980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1387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2475-BBCC-490A-8EC3-4E9E3D242FB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252-F93F-4BAE-83D1-7D86BBCA7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6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623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868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2475-BBCC-490A-8EC3-4E9E3D242FB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E252-F93F-4BAE-83D1-7D86BBCA7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0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0053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09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5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hf sldNum="0"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32FE7-B594-4563-8F75-55BDB157B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340" y="116592"/>
            <a:ext cx="10058401" cy="858355"/>
          </a:xfrm>
        </p:spPr>
        <p:txBody>
          <a:bodyPr/>
          <a:lstStyle/>
          <a:p>
            <a:pPr algn="ctr"/>
            <a:r>
              <a:rPr lang="en-US">
                <a:latin typeface="Aharoni" panose="020B0604020202020204" pitchFamily="2" charset="-79"/>
                <a:cs typeface="Aharoni" panose="020B0604020202020204" pitchFamily="2" charset="-79"/>
              </a:rPr>
              <a:t>Advanced</a:t>
            </a:r>
            <a:r>
              <a:rPr lang="en-US"/>
              <a:t> </a:t>
            </a:r>
            <a:r>
              <a:rPr lang="en-US">
                <a:latin typeface="Aharoni" panose="02010803020104030203" pitchFamily="2" charset="-79"/>
                <a:cs typeface="Aharoni" panose="02010803020104030203" pitchFamily="2" charset="-79"/>
              </a:rPr>
              <a:t>Academics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D14C5-D60A-42F2-8886-3D43F2D65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6973" y="2123024"/>
            <a:ext cx="10851134" cy="735539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         	 </a:t>
            </a:r>
            <a:r>
              <a:rPr lang="en-US" sz="1800" dirty="0">
                <a:highlight>
                  <a:srgbClr val="FFFF00"/>
                </a:highlight>
                <a:latin typeface="Aharoni" panose="02010803020104030203" pitchFamily="2" charset="-79"/>
                <a:cs typeface="Aharoni" panose="02010803020104030203" pitchFamily="2" charset="-79"/>
              </a:rPr>
              <a:t>Dual Credit Classes</a:t>
            </a:r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		                           </a:t>
            </a:r>
            <a:r>
              <a:rPr lang="en-US" sz="1800" dirty="0">
                <a:highlight>
                  <a:srgbClr val="FFFF00"/>
                </a:highlight>
                <a:latin typeface="Aharoni" panose="02010803020104030203" pitchFamily="2" charset="-79"/>
                <a:cs typeface="Aharoni" panose="02010803020104030203" pitchFamily="2" charset="-79"/>
              </a:rPr>
              <a:t>Advanced Placement Classes 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English Composition I 			                   AP Art Drawing 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English Composition II			                   AP Human Geography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US History A				AP World History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US History B				AP Seminar 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US Government				AP Macro Economics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Speech					AP Government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Sociology					AP European History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College Algebra 				AP Calculus AB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Mexican American Studies			AP English Language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Economics					AP English Literature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Western Civilization				AP Spanish Language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					AP Spanish Literature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					AP Environmental Science 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					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		   			</a:t>
            </a:r>
          </a:p>
          <a:p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    </a:t>
            </a:r>
            <a:r>
              <a:rPr lang="en-US" sz="1800" dirty="0">
                <a:highlight>
                  <a:srgbClr val="FFFF00"/>
                </a:highlight>
                <a:latin typeface="Aharoni" panose="02010803020104030203" pitchFamily="2" charset="-79"/>
                <a:cs typeface="Aharoni" panose="02010803020104030203" pitchFamily="2" charset="-79"/>
              </a:rPr>
              <a:t>Students can take additional HCC online classes </a:t>
            </a:r>
            <a:r>
              <a:rPr lang="en-US" sz="1800" dirty="0">
                <a:latin typeface="Aharoni" panose="02010803020104030203" pitchFamily="2" charset="-79"/>
                <a:cs typeface="Aharoni" panose="02010803020104030203" pitchFamily="2" charset="-79"/>
              </a:rPr>
              <a:t>				</a:t>
            </a:r>
          </a:p>
          <a:p>
            <a:pPr algn="ctr"/>
            <a:r>
              <a:rPr lang="en-US" sz="1800" dirty="0">
                <a:highlight>
                  <a:srgbClr val="FFFF00"/>
                </a:highligh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pic>
        <p:nvPicPr>
          <p:cNvPr id="5" name="Picture 4" descr="http://www.heightshs.org/images/hccs.gif">
            <a:extLst>
              <a:ext uri="{FF2B5EF4-FFF2-40B4-BE49-F238E27FC236}">
                <a16:creationId xmlns:a16="http://schemas.microsoft.com/office/drawing/2014/main" id="{522268D6-3C27-40A9-93CE-74C4969816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664" y="759794"/>
            <a:ext cx="2904564" cy="1092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4D4A62-1C71-48E4-AD21-F68862067B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3945" y="919077"/>
            <a:ext cx="3162300" cy="12039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A2F27F-D6FC-4418-B3FA-44C16F413F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973" y="7376983"/>
            <a:ext cx="4150911" cy="109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588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39905</TotalTime>
  <Words>156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Advanced Academics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Buffalo Round UP</dc:title>
  <dc:creator>Cardenas, Claudia I</dc:creator>
  <cp:lastModifiedBy>Verdin, Rowena M</cp:lastModifiedBy>
  <cp:revision>73</cp:revision>
  <cp:lastPrinted>2022-10-14T15:03:12Z</cp:lastPrinted>
  <dcterms:created xsi:type="dcterms:W3CDTF">2020-09-17T16:17:34Z</dcterms:created>
  <dcterms:modified xsi:type="dcterms:W3CDTF">2024-03-21T16:58:47Z</dcterms:modified>
</cp:coreProperties>
</file>